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68" r:id="rId6"/>
    <p:sldId id="285" r:id="rId7"/>
    <p:sldId id="274" r:id="rId8"/>
    <p:sldId id="275" r:id="rId9"/>
    <p:sldId id="276" r:id="rId10"/>
    <p:sldId id="277" r:id="rId11"/>
    <p:sldId id="278" r:id="rId12"/>
    <p:sldId id="282" r:id="rId13"/>
    <p:sldId id="280" r:id="rId14"/>
    <p:sldId id="279" r:id="rId15"/>
    <p:sldId id="281" r:id="rId16"/>
    <p:sldId id="269" r:id="rId17"/>
    <p:sldId id="284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BAC1-C201-4286-9B1B-8E78732499B0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209866"/>
            <a:ext cx="5040560" cy="2376264"/>
          </a:xfrm>
          <a:solidFill>
            <a:schemeClr val="bg1"/>
          </a:solidFill>
        </p:spPr>
        <p:txBody>
          <a:bodyPr/>
          <a:lstStyle/>
          <a:p>
            <a:r>
              <a:rPr lang="en-GB" b="1" dirty="0"/>
              <a:t>Year 10 </a:t>
            </a:r>
            <a:br>
              <a:rPr lang="en-GB" b="1" dirty="0"/>
            </a:br>
            <a:r>
              <a:rPr lang="en-GB" b="1" dirty="0"/>
              <a:t>Work Experience</a:t>
            </a:r>
            <a:br>
              <a:rPr lang="en-GB" b="1" dirty="0"/>
            </a:br>
            <a:r>
              <a:rPr lang="en-GB" b="1" dirty="0"/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577" t="7936" r="23087" b="4762"/>
          <a:stretch/>
        </p:blipFill>
        <p:spPr bwMode="auto">
          <a:xfrm>
            <a:off x="563825" y="620688"/>
            <a:ext cx="8064896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58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960" t="8390" r="23597" b="12472"/>
          <a:stretch/>
        </p:blipFill>
        <p:spPr bwMode="auto">
          <a:xfrm>
            <a:off x="0" y="376198"/>
            <a:ext cx="9144000" cy="6149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854537" y="4221088"/>
            <a:ext cx="2232248" cy="182847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953513" y="4609401"/>
            <a:ext cx="1817103" cy="144016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84447" y="5121660"/>
            <a:ext cx="1351249" cy="140368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Your PSHE teachers will provide guidance on how to write a formal letter/email and make a formal telephone call to employers.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You can also talk to your tutors, sixth formers in your tutor group or parents to proof read your letter for you.</a:t>
            </a:r>
          </a:p>
        </p:txBody>
      </p:sp>
    </p:spTree>
    <p:extLst>
      <p:ext uri="{BB962C8B-B14F-4D97-AF65-F5344CB8AC3E}">
        <p14:creationId xmlns:p14="http://schemas.microsoft.com/office/powerpoint/2010/main" val="99478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2749" t="19049" r="63003" b="20180"/>
          <a:stretch/>
        </p:blipFill>
        <p:spPr bwMode="auto">
          <a:xfrm>
            <a:off x="0" y="690329"/>
            <a:ext cx="4404732" cy="5649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07904" y="118829"/>
            <a:ext cx="5616624" cy="1143000"/>
          </a:xfrm>
        </p:spPr>
        <p:txBody>
          <a:bodyPr>
            <a:noAutofit/>
          </a:bodyPr>
          <a:lstStyle/>
          <a:p>
            <a:r>
              <a:rPr lang="en-GB" sz="2800" b="1" dirty="0"/>
              <a:t>Work Experience Agreement Form</a:t>
            </a:r>
            <a:br>
              <a:rPr lang="en-GB" sz="2800" b="1" dirty="0"/>
            </a:br>
            <a:r>
              <a:rPr lang="en-GB" sz="2800" b="1" dirty="0"/>
              <a:t>(Yellow Form)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15816" y="1412776"/>
            <a:ext cx="5904656" cy="853063"/>
            <a:chOff x="2915816" y="1412776"/>
            <a:chExt cx="5904656" cy="853063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915816" y="1412776"/>
              <a:ext cx="2232248" cy="57606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292080" y="1804174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Fill in your details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15816" y="2492896"/>
            <a:ext cx="5904656" cy="1263045"/>
            <a:chOff x="2915816" y="2492896"/>
            <a:chExt cx="5904656" cy="1263045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2915816" y="2492896"/>
              <a:ext cx="2232248" cy="57606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292080" y="2924944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Ask your employer to fill in their details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74470" y="4005064"/>
            <a:ext cx="5855941" cy="806896"/>
            <a:chOff x="2974470" y="4005064"/>
            <a:chExt cx="5855941" cy="806896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2974470" y="4005064"/>
              <a:ext cx="2232248" cy="57606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974470" y="4725144"/>
              <a:ext cx="2232248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302019" y="4350295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You and your parents sign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4470" y="5531639"/>
            <a:ext cx="5891575" cy="461665"/>
            <a:chOff x="2974470" y="5531639"/>
            <a:chExt cx="5891575" cy="461665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2974470" y="5762472"/>
              <a:ext cx="2232248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337653" y="5531639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Ask your employer to 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5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82" t="18367" r="64923" b="7936"/>
          <a:stretch/>
        </p:blipFill>
        <p:spPr bwMode="auto">
          <a:xfrm>
            <a:off x="323528" y="0"/>
            <a:ext cx="5400600" cy="6828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2194" t="17914" r="21684" b="6349"/>
          <a:stretch/>
        </p:blipFill>
        <p:spPr bwMode="auto">
          <a:xfrm>
            <a:off x="-180528" y="188640"/>
            <a:ext cx="9433048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2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249" y="249289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Signed </a:t>
            </a:r>
            <a:r>
              <a:rPr lang="en-GB" b="1" dirty="0"/>
              <a:t>Work Experience Agreement Form</a:t>
            </a:r>
            <a:r>
              <a:rPr lang="en-GB" dirty="0"/>
              <a:t> and </a:t>
            </a:r>
            <a:r>
              <a:rPr lang="en-GB" b="1" dirty="0"/>
              <a:t>Health Declaration Form </a:t>
            </a:r>
            <a:r>
              <a:rPr lang="en-GB" dirty="0"/>
              <a:t>should be handed into the </a:t>
            </a:r>
            <a:br>
              <a:rPr lang="en-GB" dirty="0"/>
            </a:br>
            <a:r>
              <a:rPr lang="en-GB" b="1" dirty="0"/>
              <a:t>Careers Office in the ILC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4003435"/>
            <a:ext cx="8579296" cy="194584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by </a:t>
            </a:r>
            <a:r>
              <a:rPr lang="en-GB" sz="5000" b="1" dirty="0"/>
              <a:t>12</a:t>
            </a:r>
            <a:r>
              <a:rPr lang="en-GB" sz="5000" b="1" baseline="30000" dirty="0"/>
              <a:t>th</a:t>
            </a:r>
            <a:r>
              <a:rPr lang="en-GB" sz="5000" b="1" dirty="0"/>
              <a:t> February 2020</a:t>
            </a:r>
            <a:endParaRPr lang="en-GB" sz="5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162"/>
          <a:stretch/>
        </p:blipFill>
        <p:spPr bwMode="auto">
          <a:xfrm>
            <a:off x="7092280" y="260648"/>
            <a:ext cx="1799203" cy="1412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4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4797152"/>
            <a:ext cx="8640960" cy="1728192"/>
          </a:xfrm>
        </p:spPr>
        <p:txBody>
          <a:bodyPr>
            <a:normAutofit/>
          </a:bodyPr>
          <a:lstStyle/>
          <a:p>
            <a:r>
              <a:rPr lang="en-GB" dirty="0"/>
              <a:t>If you are intending to organise a placement </a:t>
            </a:r>
            <a:r>
              <a:rPr lang="en-GB" i="1" u="sng" dirty="0"/>
              <a:t>outside</a:t>
            </a:r>
            <a:r>
              <a:rPr lang="en-GB" dirty="0"/>
              <a:t> of this geographical area, you must aim to get your form in before the deadline.</a:t>
            </a:r>
            <a:endParaRPr lang="en-GB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162"/>
          <a:stretch/>
        </p:blipFill>
        <p:spPr bwMode="auto">
          <a:xfrm>
            <a:off x="7092280" y="260648"/>
            <a:ext cx="1799203" cy="1412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/>
          <a:srcRect l="9299" t="16627" r="15179" b="7461"/>
          <a:stretch>
            <a:fillRect/>
          </a:stretch>
        </p:blipFill>
        <p:spPr bwMode="auto">
          <a:xfrm>
            <a:off x="265375" y="260648"/>
            <a:ext cx="68407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en-GB" sz="5000" dirty="0"/>
              <a:t>Put these dates into your diaries and phones.</a:t>
            </a:r>
            <a:br>
              <a:rPr lang="en-GB" sz="5000" dirty="0"/>
            </a:br>
            <a:br>
              <a:rPr lang="en-GB" sz="5000" dirty="0"/>
            </a:b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63247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600" dirty="0"/>
              <a:t>Good luck!</a:t>
            </a:r>
            <a:br>
              <a:rPr lang="en-GB" sz="5600" dirty="0"/>
            </a:br>
            <a:br>
              <a:rPr lang="en-GB" sz="5600" dirty="0"/>
            </a:br>
            <a:r>
              <a:rPr lang="en-GB" sz="5600" dirty="0"/>
              <a:t>Please talk to us in Careers early if you experience difficulties –</a:t>
            </a:r>
            <a:br>
              <a:rPr lang="en-GB" sz="5600" dirty="0"/>
            </a:br>
            <a:r>
              <a:rPr lang="en-GB" sz="5600" dirty="0"/>
              <a:t>we are here to help!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4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will </a:t>
            </a:r>
            <a:r>
              <a:rPr lang="en-GB" b="1" dirty="0"/>
              <a:t>ALL </a:t>
            </a:r>
            <a:r>
              <a:rPr lang="en-GB" dirty="0"/>
              <a:t>be taking part in a week of work experience at the start of Term 6</a:t>
            </a:r>
          </a:p>
          <a:p>
            <a:pPr>
              <a:buNone/>
            </a:pPr>
            <a:endParaRPr lang="en-GB" b="1" dirty="0"/>
          </a:p>
          <a:p>
            <a:pPr algn="ctr">
              <a:buNone/>
            </a:pPr>
            <a:r>
              <a:rPr lang="en-GB" sz="3400" b="1" dirty="0"/>
              <a:t>Monday 6 June – Friday 10 June 2022</a:t>
            </a:r>
          </a:p>
          <a:p>
            <a:pPr algn="ctr">
              <a:buNone/>
            </a:pPr>
            <a:endParaRPr lang="en-GB" b="1" dirty="0"/>
          </a:p>
          <a:p>
            <a:endParaRPr lang="en-GB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162"/>
          <a:stretch/>
        </p:blipFill>
        <p:spPr bwMode="auto">
          <a:xfrm>
            <a:off x="7092280" y="260648"/>
            <a:ext cx="1799203" cy="1412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772816"/>
            <a:ext cx="8604448" cy="3960440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Work experience:</a:t>
            </a:r>
          </a:p>
          <a:p>
            <a:pPr lvl="2"/>
            <a:r>
              <a:rPr lang="en-GB" sz="2800" dirty="0"/>
              <a:t>provides you with an insight to the world of work</a:t>
            </a:r>
          </a:p>
          <a:p>
            <a:pPr lvl="2"/>
            <a:r>
              <a:rPr lang="en-GB" sz="2800" dirty="0"/>
              <a:t>allows you to develop your work-related skills</a:t>
            </a:r>
          </a:p>
          <a:p>
            <a:pPr lvl="2"/>
            <a:r>
              <a:rPr lang="en-GB" sz="2800" dirty="0"/>
              <a:t>helps you to decide what you want (or don’t want)to do post 16</a:t>
            </a:r>
          </a:p>
          <a:p>
            <a:pPr lvl="2"/>
            <a:r>
              <a:rPr lang="en-GB" sz="2800" dirty="0"/>
              <a:t>helps you gain confidence and independence</a:t>
            </a:r>
          </a:p>
          <a:p>
            <a:pPr lvl="2"/>
            <a:r>
              <a:rPr lang="en-GB" sz="2800" dirty="0"/>
              <a:t>has often led to students gaining a part-time job</a:t>
            </a:r>
          </a:p>
          <a:p>
            <a:pPr lvl="2"/>
            <a:r>
              <a:rPr lang="en-GB" sz="2800" dirty="0"/>
              <a:t>gives you practice at writing application letters and interviews</a:t>
            </a:r>
          </a:p>
          <a:p>
            <a:pPr lvl="2"/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162"/>
          <a:stretch/>
        </p:blipFill>
        <p:spPr bwMode="auto">
          <a:xfrm>
            <a:off x="7092280" y="260648"/>
            <a:ext cx="1799203" cy="1412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7916" y="3655125"/>
            <a:ext cx="3698382" cy="277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47" y="3685207"/>
            <a:ext cx="4102470" cy="3206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64" y="4046"/>
            <a:ext cx="4472106" cy="318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176134"/>
            <a:ext cx="3072297" cy="4178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510"/>
            <a:ext cx="2915816" cy="415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1" cy="36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673424"/>
            <a:ext cx="7992888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You</a:t>
            </a:r>
            <a:r>
              <a:rPr lang="en-GB" sz="3600" dirty="0"/>
              <a:t> must arrange your work experience – it’s part of the ‘employability skills’ experience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But we can help you……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162"/>
          <a:stretch/>
        </p:blipFill>
        <p:spPr bwMode="auto">
          <a:xfrm>
            <a:off x="7092280" y="260648"/>
            <a:ext cx="1799203" cy="1412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4" y="260648"/>
            <a:ext cx="8765728" cy="628828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347864" y="3861048"/>
            <a:ext cx="223224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318283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Click</a:t>
            </a:r>
          </a:p>
          <a:p>
            <a:r>
              <a:rPr lang="en-GB" sz="3000" dirty="0"/>
              <a:t>‘Enter School’</a:t>
            </a:r>
          </a:p>
        </p:txBody>
      </p:sp>
    </p:spTree>
    <p:extLst>
      <p:ext uri="{BB962C8B-B14F-4D97-AF65-F5344CB8AC3E}">
        <p14:creationId xmlns:p14="http://schemas.microsoft.com/office/powerpoint/2010/main" val="117266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the Database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2536" y="1241376"/>
            <a:ext cx="9937104" cy="56166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32040" y="1763688"/>
            <a:ext cx="936104" cy="6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449" t="7483" r="22321" b="14965"/>
          <a:stretch/>
        </p:blipFill>
        <p:spPr bwMode="auto">
          <a:xfrm>
            <a:off x="323528" y="390674"/>
            <a:ext cx="849694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520661" y="2274208"/>
            <a:ext cx="1693870" cy="42041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49642" y="2937554"/>
            <a:ext cx="342038" cy="2754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38959" y="3789040"/>
            <a:ext cx="342038" cy="2754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635896" y="3740105"/>
            <a:ext cx="342038" cy="2754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64088" y="5229200"/>
            <a:ext cx="648072" cy="2754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3087" t="7256" r="23086" b="21996"/>
          <a:stretch/>
        </p:blipFill>
        <p:spPr bwMode="auto">
          <a:xfrm>
            <a:off x="179512" y="274638"/>
            <a:ext cx="8640960" cy="6322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7878125" y="2780928"/>
            <a:ext cx="783305" cy="49075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59934EEEA654DA6B949DB346BD048" ma:contentTypeVersion="11" ma:contentTypeDescription="Create a new document." ma:contentTypeScope="" ma:versionID="1f539eb79fd07cfa4dbbc103e87cbb5c">
  <xsd:schema xmlns:xsd="http://www.w3.org/2001/XMLSchema" xmlns:xs="http://www.w3.org/2001/XMLSchema" xmlns:p="http://schemas.microsoft.com/office/2006/metadata/properties" xmlns:ns2="e57a76e4-6ad1-4699-ba35-f9a0dddfe8b2" xmlns:ns3="02378f56-08f9-45ce-b0f1-d445574fa283" targetNamespace="http://schemas.microsoft.com/office/2006/metadata/properties" ma:root="true" ma:fieldsID="ca1db2bf2562da65411a31640df54d8e" ns2:_="" ns3:_="">
    <xsd:import namespace="e57a76e4-6ad1-4699-ba35-f9a0dddfe8b2"/>
    <xsd:import namespace="02378f56-08f9-45ce-b0f1-d445574fa2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a76e4-6ad1-4699-ba35-f9a0dddfe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06df1e1-eda6-400e-8666-2006690d35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78f56-08f9-45ce-b0f1-d445574fa28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70483c2-3f13-4611-a51a-42e00f1f9e1f}" ma:internalName="TaxCatchAll" ma:showField="CatchAllData" ma:web="02378f56-08f9-45ce-b0f1-d445574fa2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7a76e4-6ad1-4699-ba35-f9a0dddfe8b2">
      <Terms xmlns="http://schemas.microsoft.com/office/infopath/2007/PartnerControls"/>
    </lcf76f155ced4ddcb4097134ff3c332f>
    <TaxCatchAll xmlns="02378f56-08f9-45ce-b0f1-d445574fa283" xsi:nil="true"/>
  </documentManagement>
</p:properties>
</file>

<file path=customXml/itemProps1.xml><?xml version="1.0" encoding="utf-8"?>
<ds:datastoreItem xmlns:ds="http://schemas.openxmlformats.org/officeDocument/2006/customXml" ds:itemID="{0B00FD23-9368-4321-82F9-E87081802877}"/>
</file>

<file path=customXml/itemProps2.xml><?xml version="1.0" encoding="utf-8"?>
<ds:datastoreItem xmlns:ds="http://schemas.openxmlformats.org/officeDocument/2006/customXml" ds:itemID="{81052997-A255-4A85-8050-20EEE73F6649}"/>
</file>

<file path=customXml/itemProps3.xml><?xml version="1.0" encoding="utf-8"?>
<ds:datastoreItem xmlns:ds="http://schemas.openxmlformats.org/officeDocument/2006/customXml" ds:itemID="{0C122810-D366-4079-BCB9-366BD0A43D0F}"/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299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Year 10  Work Experience 2022</vt:lpstr>
      <vt:lpstr>When?</vt:lpstr>
      <vt:lpstr>Why?</vt:lpstr>
      <vt:lpstr>PowerPoint Presentation</vt:lpstr>
      <vt:lpstr>How?</vt:lpstr>
      <vt:lpstr>PowerPoint Presentation</vt:lpstr>
      <vt:lpstr>Searching the Database</vt:lpstr>
      <vt:lpstr>PowerPoint Presentation</vt:lpstr>
      <vt:lpstr>PowerPoint Presentation</vt:lpstr>
      <vt:lpstr>PowerPoint Presentation</vt:lpstr>
      <vt:lpstr>PowerPoint Presentation</vt:lpstr>
      <vt:lpstr>Your PSHE teachers will provide guidance on how to write a formal letter/email and make a formal telephone call to employers.  You can also talk to your tutors, sixth formers in your tutor group or parents to proof read your letter for you.</vt:lpstr>
      <vt:lpstr>Work Experience Agreement Form (Yellow Form)</vt:lpstr>
      <vt:lpstr>PowerPoint Presentation</vt:lpstr>
      <vt:lpstr>Signed Work Experience Agreement Form and Health Declaration Form should be handed into the  Careers Office in the ILC</vt:lpstr>
      <vt:lpstr>PowerPoint Presentation</vt:lpstr>
      <vt:lpstr>Put these dates into your diaries and phones.  </vt:lpstr>
      <vt:lpstr>Good luck!  Please talk to us in Careers early if you experience difficulties – we are here to help!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Work Experience 2015</dc:title>
  <dc:creator>User</dc:creator>
  <cp:lastModifiedBy>Lucy</cp:lastModifiedBy>
  <cp:revision>43</cp:revision>
  <dcterms:created xsi:type="dcterms:W3CDTF">2014-11-16T15:57:12Z</dcterms:created>
  <dcterms:modified xsi:type="dcterms:W3CDTF">2022-02-15T20:00:35Z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0x010100C5F59934EEEA654DA6B949DB346BD048</vt:lpwstr>
  </property>
</Properties>
</file>